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1"/>
    <p:restoredTop sz="94694"/>
  </p:normalViewPr>
  <p:slideViewPr>
    <p:cSldViewPr snapToGrid="0">
      <p:cViewPr varScale="1">
        <p:scale>
          <a:sx n="111" d="100"/>
          <a:sy n="111" d="100"/>
        </p:scale>
        <p:origin x="240" y="4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Determine </a:t>
          </a:r>
          <a:r>
            <a:rPr lang="en-GB" dirty="0" err="1">
              <a:solidFill>
                <a:schemeClr val="tx1"/>
              </a:solidFill>
            </a:rPr>
            <a:t>FAIRness</a:t>
          </a:r>
          <a:r>
            <a:rPr lang="en-GB" dirty="0">
              <a:solidFill>
                <a:schemeClr val="tx1"/>
              </a:solidFill>
            </a:rPr>
            <a:t> of learning objects </a:t>
          </a:r>
          <a:endParaRPr lang="en-MK" dirty="0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Determine </a:t>
          </a:r>
          <a:r>
            <a:rPr lang="en-GB" sz="3300" kern="1200" dirty="0" err="1">
              <a:solidFill>
                <a:schemeClr val="tx1"/>
              </a:solidFill>
            </a:rPr>
            <a:t>FAIRness</a:t>
          </a:r>
          <a:r>
            <a:rPr lang="en-GB" sz="3300" kern="1200" dirty="0">
              <a:solidFill>
                <a:schemeClr val="tx1"/>
              </a:solidFill>
            </a:rPr>
            <a:t> of learning objects 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diagramData" Target="../diagrams/data5.xml"/><Relationship Id="rId13" Type="http://schemas.openxmlformats.org/officeDocument/2006/relationships/diagramLayout" Target="../diagrams/layout5.xml"/><Relationship Id="rId14" Type="http://schemas.openxmlformats.org/officeDocument/2006/relationships/diagramQuickStyle" Target="../diagrams/quickStyle5.xml"/><Relationship Id="rId15" Type="http://schemas.openxmlformats.org/officeDocument/2006/relationships/diagramColors" Target="../diagrams/colors5.xml"/><Relationship Id="rId16" Type="http://schemas.microsoft.com/office/2007/relationships/diagramDrawing" Target="../diagrams/drawing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32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498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Wingdings</vt:lpstr>
      <vt:lpstr>Quicksand</vt:lpstr>
      <vt:lpstr>Quicksand SemiBold</vt:lpstr>
      <vt:lpstr>Calibri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2023-10-19T07:07:15Z</dcterms:modified>
  <cp:category/>
  <dc:identifier/>
  <cp:contentStatus/>
  <dc:language/>
  <cp:version/>
</cp:coreProperties>
</file>